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F384A-0DB8-49D5-8ECD-8B474E8F3C65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9A445-D8A5-4647-AE8E-23F33A2C08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64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9A445-D8A5-4647-AE8E-23F33A2C08F9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ru-RU" sz="6000" dirty="0" smtClean="0"/>
              <a:t>8  922  745  34  6  ?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3429000"/>
            <a:ext cx="7139136" cy="2697163"/>
          </a:xfrm>
        </p:spPr>
        <p:txBody>
          <a:bodyPr>
            <a:normAutofit/>
          </a:bodyPr>
          <a:lstStyle/>
          <a:p>
            <a:r>
              <a:rPr lang="ru-RU" sz="4800" dirty="0" smtClean="0"/>
              <a:t>0  ,1, 2, 3 ,4 ,5, 6, 7, 8, 9 ?</a:t>
            </a:r>
            <a:endParaRPr lang="ru-RU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Комбинаторные задачи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700808"/>
            <a:ext cx="8075240" cy="4425355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Задачи, решение которых требует рассмотрения и подсчёта всех возможных случаев ( всех возможных комбинаций)</a:t>
            </a:r>
            <a:endParaRPr lang="ru-RU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Составь комбинацию корзин и фруктов</a:t>
            </a:r>
            <a:endParaRPr lang="ru-RU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124744"/>
            <a:ext cx="6549752" cy="4912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55576" y="5949280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 корзину можно положить только один фрукт</a:t>
            </a:r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57</Words>
  <Application>Microsoft Office PowerPoint</Application>
  <PresentationFormat>Экран (4:3)</PresentationFormat>
  <Paragraphs>7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8  922  745  34  6  ?</vt:lpstr>
      <vt:lpstr>Комбинаторные задачи</vt:lpstr>
      <vt:lpstr>Составь комбинацию корзин и фруктов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Фронтайм</dc:creator>
  <cp:lastModifiedBy>3333</cp:lastModifiedBy>
  <cp:revision>5</cp:revision>
  <dcterms:created xsi:type="dcterms:W3CDTF">2017-09-13T12:31:31Z</dcterms:created>
  <dcterms:modified xsi:type="dcterms:W3CDTF">2017-09-22T07:55:12Z</dcterms:modified>
</cp:coreProperties>
</file>